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776864" cy="2088232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 действий по реализации системно-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деятельностного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подхода на уроках истории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Морозов Николай Николаевич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МБОУ СОШ № 1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г.Собинка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Учитель истории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8601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Дальняя цель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Используя подходы</a:t>
            </a:r>
            <a:r>
              <a:rPr lang="en-US" dirty="0" smtClean="0"/>
              <a:t> XXI</a:t>
            </a:r>
            <a:r>
              <a:rPr lang="ru-RU" dirty="0" smtClean="0"/>
              <a:t> века, прививать учащимся познавательный интерес к урокам истории, с помощью системно-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подхода.</a:t>
            </a:r>
          </a:p>
        </p:txBody>
      </p:sp>
    </p:spTree>
    <p:extLst>
      <p:ext uri="{BB962C8B-B14F-4D97-AF65-F5344CB8AC3E}">
        <p14:creationId xmlns:p14="http://schemas.microsoft.com/office/powerpoint/2010/main" val="2466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Ближние цели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Способствовать формированию научно-исторической картины мира с помощью применения наглядных методов обучения;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Способствовать </a:t>
            </a:r>
            <a:r>
              <a:rPr lang="ru-RU" dirty="0" smtClean="0"/>
              <a:t>формированию практических навыков работы с источниками;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Способствовать </a:t>
            </a:r>
            <a:r>
              <a:rPr lang="ru-RU" dirty="0" smtClean="0"/>
              <a:t>формированию умения  работать в коллективе с помощью применения групповых технологий.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425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и задачи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Объяснительно-иллюстративный;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Частично-поисковый.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Сформировать основные исторические понятия, объекты и явления;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Сформировать умения находить информацию с помощью источников.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89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Трудности (проблемы)и их решения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Трудности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Недостаточность методической литературы;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Недостаточность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 учащихся навыков работы в </a:t>
            </a:r>
            <a:r>
              <a:rPr lang="ru-RU" dirty="0" smtClean="0"/>
              <a:t>группах.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Решения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Использовать Интернет и прочие ресурсы;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Способствовать закреплению </a:t>
            </a:r>
            <a:r>
              <a:rPr lang="ru-RU" dirty="0"/>
              <a:t> у учащихся навыков работы </a:t>
            </a:r>
            <a:r>
              <a:rPr lang="ru-RU"/>
              <a:t>в </a:t>
            </a:r>
            <a:r>
              <a:rPr lang="ru-RU" smtClean="0"/>
              <a:t>группах.</a:t>
            </a:r>
            <a:endParaRPr lang="ru-RU" dirty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9544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Ресурсы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Интернет;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Текстовый редактор;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Средства мультимедиа;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Книги;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Помощь МО;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Курсы ВИПКРО.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520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План-график на 1 четверть 2013-2014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уч.г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Сентябрь</a:t>
            </a:r>
            <a:r>
              <a:rPr lang="ru-RU" dirty="0" smtClean="0"/>
              <a:t>: открытый урок в 5 </a:t>
            </a:r>
            <a:r>
              <a:rPr lang="ru-RU" dirty="0" err="1" smtClean="0"/>
              <a:t>кл</a:t>
            </a:r>
            <a:r>
              <a:rPr lang="ru-RU" dirty="0" smtClean="0"/>
              <a:t>. по теме «Древний Египет»;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Октябрь</a:t>
            </a:r>
            <a:r>
              <a:rPr lang="ru-RU" dirty="0" smtClean="0"/>
              <a:t> : урок-экскурсия в Краеведческий музей с 7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student\AppData\Local\Microsoft\Windows\Temporary Internet Files\Content.IE5\HXGPBKI5\MC9004261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88920"/>
            <a:ext cx="1974850" cy="138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udent\AppData\Local\Microsoft\Windows\Temporary Internet Files\Content.IE5\7HJMDLBB\MC900433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33056"/>
            <a:ext cx="1997504" cy="129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tudent\AppData\Local\Microsoft\Windows\Temporary Internet Files\Content.IE5\42F7DZ5J\MC9004124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969230"/>
            <a:ext cx="1664919" cy="125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71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182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План действий по реализации системно-деятельностного подхода на уроках истории</vt:lpstr>
      <vt:lpstr>Дальняя цель</vt:lpstr>
      <vt:lpstr>Ближние цели</vt:lpstr>
      <vt:lpstr>Методы и задачи</vt:lpstr>
      <vt:lpstr>Трудности (проблемы)и их решения</vt:lpstr>
      <vt:lpstr>Ресурсы</vt:lpstr>
      <vt:lpstr>План-график на 1 четверть 2013-2014 уч.г.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 по реализации системно-деятельностного подхода на уроках истории</dc:title>
  <dc:creator>student</dc:creator>
  <cp:lastModifiedBy>student</cp:lastModifiedBy>
  <cp:revision>13</cp:revision>
  <dcterms:created xsi:type="dcterms:W3CDTF">2014-05-13T11:35:55Z</dcterms:created>
  <dcterms:modified xsi:type="dcterms:W3CDTF">2014-05-20T12:22:09Z</dcterms:modified>
</cp:coreProperties>
</file>